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684" autoAdjust="0"/>
  </p:normalViewPr>
  <p:slideViewPr>
    <p:cSldViewPr>
      <p:cViewPr>
        <p:scale>
          <a:sx n="66" d="100"/>
          <a:sy n="66" d="100"/>
        </p:scale>
        <p:origin x="-636" y="29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D4A6D329-9450-460C-B70B-6D1ECA3F8046}" type="datetimeFigureOut">
              <a:rPr lang="en-US" smtClean="0"/>
              <a:t>4/26/2011</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3F2C22C0-FBA1-49DC-AA1A-33AFA5DFE589}" type="slidenum">
              <a:rPr lang="en-US" smtClean="0"/>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A6D329-9450-460C-B70B-6D1ECA3F8046}" type="datetimeFigureOut">
              <a:rPr lang="en-US" smtClean="0"/>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2C22C0-FBA1-49DC-AA1A-33AFA5DFE589}"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A6D329-9450-460C-B70B-6D1ECA3F8046}" type="datetimeFigureOut">
              <a:rPr lang="en-US" smtClean="0"/>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2C22C0-FBA1-49DC-AA1A-33AFA5DFE589}"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4A6D329-9450-460C-B70B-6D1ECA3F8046}" type="datetimeFigureOut">
              <a:rPr lang="en-US" smtClean="0"/>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2C22C0-FBA1-49DC-AA1A-33AFA5DFE589}"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4A6D329-9450-460C-B70B-6D1ECA3F8046}" type="datetimeFigureOut">
              <a:rPr lang="en-US" smtClean="0"/>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2C22C0-FBA1-49DC-AA1A-33AFA5DFE589}"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D4A6D329-9450-460C-B70B-6D1ECA3F8046}" type="datetimeFigureOut">
              <a:rPr lang="en-US" smtClean="0"/>
              <a:t>4/26/2011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F2C22C0-FBA1-49DC-AA1A-33AFA5DFE589}" type="slidenum">
              <a:rPr lang="en-US" smtClean="0"/>
              <a:t>‹#›</a:t>
            </a:fld>
            <a:endParaRPr lang="en-US" dirty="0"/>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4A6D329-9450-460C-B70B-6D1ECA3F8046}" type="datetimeFigureOut">
              <a:rPr lang="en-US" smtClean="0"/>
              <a:t>4/26/2011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F2C22C0-FBA1-49DC-AA1A-33AFA5DFE589}"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4A6D329-9450-460C-B70B-6D1ECA3F8046}" type="datetimeFigureOut">
              <a:rPr lang="en-US" smtClean="0"/>
              <a:t>4/26/2011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F2C22C0-FBA1-49DC-AA1A-33AFA5DFE589}"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A6D329-9450-460C-B70B-6D1ECA3F8046}" type="datetimeFigureOut">
              <a:rPr lang="en-US" smtClean="0"/>
              <a:t>4/26/2011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F2C22C0-FBA1-49DC-AA1A-33AFA5DFE589}"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D4A6D329-9450-460C-B70B-6D1ECA3F8046}" type="datetimeFigureOut">
              <a:rPr lang="en-US" smtClean="0"/>
              <a:t>4/26/2011</a:t>
            </a:fld>
            <a:endParaRPr lang="en-US" dirty="0"/>
          </a:p>
        </p:txBody>
      </p:sp>
      <p:sp>
        <p:nvSpPr>
          <p:cNvPr id="7" name="Slide Number Placeholder 6"/>
          <p:cNvSpPr>
            <a:spLocks noGrp="1"/>
          </p:cNvSpPr>
          <p:nvPr>
            <p:ph type="sldNum" sz="quarter" idx="12"/>
          </p:nvPr>
        </p:nvSpPr>
        <p:spPr/>
        <p:txBody>
          <a:bodyPr/>
          <a:lstStyle/>
          <a:p>
            <a:fld id="{3F2C22C0-FBA1-49DC-AA1A-33AFA5DFE589}" type="slidenum">
              <a:rPr lang="en-US" smtClean="0"/>
              <a:t>‹#›</a:t>
            </a:fld>
            <a:endParaRPr lang="en-US" dirty="0"/>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A6D329-9450-460C-B70B-6D1ECA3F8046}" type="datetimeFigureOut">
              <a:rPr lang="en-US" smtClean="0"/>
              <a:t>4/26/2011</a:t>
            </a:fld>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3F2C22C0-FBA1-49DC-AA1A-33AFA5DFE589}"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D4A6D329-9450-460C-B70B-6D1ECA3F8046}" type="datetimeFigureOut">
              <a:rPr lang="en-US" smtClean="0"/>
              <a:t>4/26/2011</a:t>
            </a:fld>
            <a:endParaRPr lang="en-US" dirty="0"/>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3F2C22C0-FBA1-49DC-AA1A-33AFA5DFE589}"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057400"/>
            <a:ext cx="7772400" cy="1470025"/>
          </a:xfrm>
        </p:spPr>
        <p:txBody>
          <a:bodyPr/>
          <a:lstStyle/>
          <a:p>
            <a:r>
              <a:rPr lang="en-US" dirty="0" smtClean="0">
                <a:solidFill>
                  <a:schemeClr val="accent6">
                    <a:lumMod val="75000"/>
                  </a:schemeClr>
                </a:solidFill>
              </a:rPr>
              <a:t>Story map</a:t>
            </a:r>
            <a:endParaRPr lang="en-US" dirty="0">
              <a:solidFill>
                <a:schemeClr val="accent6">
                  <a:lumMod val="75000"/>
                </a:schemeClr>
              </a:solidFill>
            </a:endParaRPr>
          </a:p>
        </p:txBody>
      </p:sp>
      <p:sp>
        <p:nvSpPr>
          <p:cNvPr id="3" name="Subtitle 2"/>
          <p:cNvSpPr>
            <a:spLocks noGrp="1"/>
          </p:cNvSpPr>
          <p:nvPr>
            <p:ph type="subTitle" idx="1"/>
          </p:nvPr>
        </p:nvSpPr>
        <p:spPr/>
        <p:txBody>
          <a:bodyPr/>
          <a:lstStyle/>
          <a:p>
            <a:r>
              <a:rPr lang="en-US" dirty="0" smtClean="0"/>
              <a:t>By Regina </a:t>
            </a:r>
            <a:endParaRPr lang="en-US" dirty="0"/>
          </a:p>
        </p:txBody>
      </p:sp>
    </p:spTree>
    <p:extLst>
      <p:ext uri="{BB962C8B-B14F-4D97-AF65-F5344CB8AC3E}">
        <p14:creationId xmlns:p14="http://schemas.microsoft.com/office/powerpoint/2010/main" val="353214840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a:t>
            </a:r>
            <a:endParaRPr lang="en-US" dirty="0"/>
          </a:p>
        </p:txBody>
      </p:sp>
      <p:sp>
        <p:nvSpPr>
          <p:cNvPr id="3" name="Content Placeholder 2"/>
          <p:cNvSpPr>
            <a:spLocks noGrp="1"/>
          </p:cNvSpPr>
          <p:nvPr>
            <p:ph idx="1"/>
          </p:nvPr>
        </p:nvSpPr>
        <p:spPr>
          <a:xfrm>
            <a:off x="685800" y="1542562"/>
            <a:ext cx="7924800" cy="4114800"/>
          </a:xfrm>
        </p:spPr>
        <p:txBody>
          <a:bodyPr>
            <a:normAutofit/>
          </a:bodyPr>
          <a:lstStyle/>
          <a:p>
            <a:pPr marL="0" indent="0">
              <a:buNone/>
            </a:pPr>
            <a:endParaRPr lang="en-US" sz="4000" dirty="0"/>
          </a:p>
          <a:p>
            <a:pPr marL="0" indent="0">
              <a:buNone/>
            </a:pPr>
            <a:r>
              <a:rPr lang="en-US" sz="4000" dirty="0" smtClean="0"/>
              <a:t>The was in the Canadian Wilderness</a:t>
            </a:r>
            <a:endParaRPr lang="en-US" sz="4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81400" y="2895600"/>
            <a:ext cx="4572000" cy="3109632"/>
          </a:xfrm>
          <a:prstGeom prst="rect">
            <a:avLst/>
          </a:prstGeom>
        </p:spPr>
      </p:pic>
    </p:spTree>
    <p:extLst>
      <p:ext uri="{BB962C8B-B14F-4D97-AF65-F5344CB8AC3E}">
        <p14:creationId xmlns:p14="http://schemas.microsoft.com/office/powerpoint/2010/main" val="1260275947"/>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and minor  characters</a:t>
            </a:r>
            <a:endParaRPr lang="en-US" dirty="0"/>
          </a:p>
        </p:txBody>
      </p:sp>
      <p:sp>
        <p:nvSpPr>
          <p:cNvPr id="3" name="Content Placeholder 2"/>
          <p:cNvSpPr>
            <a:spLocks noGrp="1"/>
          </p:cNvSpPr>
          <p:nvPr>
            <p:ph idx="1"/>
          </p:nvPr>
        </p:nvSpPr>
        <p:spPr/>
        <p:txBody>
          <a:bodyPr>
            <a:normAutofit/>
          </a:bodyPr>
          <a:lstStyle/>
          <a:p>
            <a:pPr marL="0" indent="0">
              <a:buNone/>
            </a:pPr>
            <a:r>
              <a:rPr lang="en-US" sz="2800" dirty="0" smtClean="0"/>
              <a:t>The main character was </a:t>
            </a:r>
            <a:r>
              <a:rPr lang="en-US" sz="2800" dirty="0"/>
              <a:t>B</a:t>
            </a:r>
            <a:r>
              <a:rPr lang="en-US" sz="2800" dirty="0" smtClean="0"/>
              <a:t>rian he was the one that suffered in the wilderness. And the minor characters were brains mother and father and his friend Terry .</a:t>
            </a:r>
            <a:endParaRPr lang="en-US" sz="2800" dirty="0"/>
          </a:p>
        </p:txBody>
      </p:sp>
    </p:spTree>
    <p:extLst>
      <p:ext uri="{BB962C8B-B14F-4D97-AF65-F5344CB8AC3E}">
        <p14:creationId xmlns:p14="http://schemas.microsoft.com/office/powerpoint/2010/main" val="916487272"/>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Rising action</a:t>
            </a:r>
            <a:endParaRPr lang="en-US" dirty="0"/>
          </a:p>
        </p:txBody>
      </p:sp>
      <p:sp>
        <p:nvSpPr>
          <p:cNvPr id="3" name="Content Placeholder 2"/>
          <p:cNvSpPr>
            <a:spLocks noGrp="1"/>
          </p:cNvSpPr>
          <p:nvPr>
            <p:ph idx="1"/>
          </p:nvPr>
        </p:nvSpPr>
        <p:spPr/>
        <p:txBody>
          <a:bodyPr>
            <a:normAutofit/>
          </a:bodyPr>
          <a:lstStyle/>
          <a:p>
            <a:pPr marL="0" indent="0">
              <a:buNone/>
            </a:pPr>
            <a:r>
              <a:rPr lang="en-US" sz="3600" dirty="0" smtClean="0"/>
              <a:t>There was a tornado and </a:t>
            </a:r>
            <a:r>
              <a:rPr lang="en-US" sz="3600" dirty="0"/>
              <a:t>B</a:t>
            </a:r>
            <a:r>
              <a:rPr lang="en-US" sz="3600" dirty="0" smtClean="0"/>
              <a:t>rian had to redo every thing he had build like his shelter but luckily the big parts of the shelter and it is the wood and he rebuild shelter .</a:t>
            </a:r>
            <a:endParaRPr lang="en-US" sz="3600" dirty="0"/>
          </a:p>
        </p:txBody>
      </p:sp>
    </p:spTree>
    <p:extLst>
      <p:ext uri="{BB962C8B-B14F-4D97-AF65-F5344CB8AC3E}">
        <p14:creationId xmlns:p14="http://schemas.microsoft.com/office/powerpoint/2010/main" val="4092750218"/>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climax</a:t>
            </a:r>
            <a:endParaRPr lang="en-US" dirty="0"/>
          </a:p>
        </p:txBody>
      </p:sp>
      <p:sp>
        <p:nvSpPr>
          <p:cNvPr id="3" name="Content Placeholder 2"/>
          <p:cNvSpPr>
            <a:spLocks noGrp="1"/>
          </p:cNvSpPr>
          <p:nvPr>
            <p:ph idx="1"/>
          </p:nvPr>
        </p:nvSpPr>
        <p:spPr/>
        <p:txBody>
          <a:bodyPr>
            <a:normAutofit/>
          </a:bodyPr>
          <a:lstStyle/>
          <a:p>
            <a:r>
              <a:rPr lang="en-US" sz="3600" dirty="0" smtClean="0"/>
              <a:t>Brian found the survival pack .</a:t>
            </a:r>
            <a:endParaRPr lang="en-US" sz="3600" dirty="0"/>
          </a:p>
        </p:txBody>
      </p:sp>
    </p:spTree>
    <p:extLst>
      <p:ext uri="{BB962C8B-B14F-4D97-AF65-F5344CB8AC3E}">
        <p14:creationId xmlns:p14="http://schemas.microsoft.com/office/powerpoint/2010/main" val="556262152"/>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resolution</a:t>
            </a:r>
            <a:endParaRPr lang="en-US" dirty="0"/>
          </a:p>
        </p:txBody>
      </p:sp>
      <p:sp>
        <p:nvSpPr>
          <p:cNvPr id="3" name="Content Placeholder 2"/>
          <p:cNvSpPr>
            <a:spLocks noGrp="1"/>
          </p:cNvSpPr>
          <p:nvPr>
            <p:ph idx="1"/>
          </p:nvPr>
        </p:nvSpPr>
        <p:spPr/>
        <p:txBody>
          <a:bodyPr>
            <a:normAutofit fontScale="92500" lnSpcReduction="10000"/>
          </a:bodyPr>
          <a:lstStyle/>
          <a:p>
            <a:r>
              <a:rPr lang="en-US" sz="3600" dirty="0"/>
              <a:t>And luckily a plane came over and the pilot saw the plane wing stick up and the pilot came down and Brian asked him if he wanted to eat and the pilot said no thank you and Brian  was saved .</a:t>
            </a:r>
          </a:p>
          <a:p>
            <a:endParaRPr lang="en-US" sz="3600" dirty="0"/>
          </a:p>
        </p:txBody>
      </p:sp>
    </p:spTree>
    <p:extLst>
      <p:ext uri="{BB962C8B-B14F-4D97-AF65-F5344CB8AC3E}">
        <p14:creationId xmlns:p14="http://schemas.microsoft.com/office/powerpoint/2010/main" val="3171873261"/>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Theme</a:t>
            </a:r>
            <a:endParaRPr lang="en-US" dirty="0"/>
          </a:p>
        </p:txBody>
      </p:sp>
      <p:sp>
        <p:nvSpPr>
          <p:cNvPr id="3" name="Content Placeholder 2"/>
          <p:cNvSpPr>
            <a:spLocks noGrp="1"/>
          </p:cNvSpPr>
          <p:nvPr>
            <p:ph idx="1"/>
          </p:nvPr>
        </p:nvSpPr>
        <p:spPr/>
        <p:txBody>
          <a:bodyPr>
            <a:normAutofit/>
          </a:bodyPr>
          <a:lstStyle/>
          <a:p>
            <a:r>
              <a:rPr lang="en-US" sz="3600" dirty="0" smtClean="0"/>
              <a:t>Survival- to live in the wilderness in a long time.</a:t>
            </a:r>
            <a:endParaRPr lang="en-US" sz="3600" dirty="0"/>
          </a:p>
        </p:txBody>
      </p:sp>
    </p:spTree>
    <p:extLst>
      <p:ext uri="{BB962C8B-B14F-4D97-AF65-F5344CB8AC3E}">
        <p14:creationId xmlns:p14="http://schemas.microsoft.com/office/powerpoint/2010/main" val="3902534639"/>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Favorite part</a:t>
            </a:r>
            <a:endParaRPr lang="en-US" dirty="0"/>
          </a:p>
        </p:txBody>
      </p:sp>
      <p:sp>
        <p:nvSpPr>
          <p:cNvPr id="3" name="Content Placeholder 2"/>
          <p:cNvSpPr>
            <a:spLocks noGrp="1"/>
          </p:cNvSpPr>
          <p:nvPr>
            <p:ph idx="1"/>
          </p:nvPr>
        </p:nvSpPr>
        <p:spPr/>
        <p:txBody>
          <a:bodyPr>
            <a:normAutofit/>
          </a:bodyPr>
          <a:lstStyle/>
          <a:p>
            <a:r>
              <a:rPr lang="en-US" sz="3600" dirty="0" smtClean="0"/>
              <a:t>When Brian is swimming and  Vomiting it sounds very funny.</a:t>
            </a:r>
            <a:endParaRPr lang="en-US" sz="3600" dirty="0"/>
          </a:p>
        </p:txBody>
      </p:sp>
    </p:spTree>
    <p:extLst>
      <p:ext uri="{BB962C8B-B14F-4D97-AF65-F5344CB8AC3E}">
        <p14:creationId xmlns:p14="http://schemas.microsoft.com/office/powerpoint/2010/main" val="2206188013"/>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270</TotalTime>
  <Words>155</Words>
  <Application>Microsoft Office PowerPoint</Application>
  <PresentationFormat>On-screen Show (4:3)</PresentationFormat>
  <Paragraphs>17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Austin</vt:lpstr>
      <vt:lpstr>Story map</vt:lpstr>
      <vt:lpstr>Setting</vt:lpstr>
      <vt:lpstr>Main and minor  characters</vt:lpstr>
      <vt:lpstr>Rising action</vt:lpstr>
      <vt:lpstr>climax</vt:lpstr>
      <vt:lpstr>resolution</vt:lpstr>
      <vt:lpstr>Theme</vt:lpstr>
      <vt:lpstr>Favorite part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Story map</dc:title>
  <dc:creator>Windows User</dc:creator>
  <cp:lastModifiedBy>Windows User</cp:lastModifiedBy>
  <cp:revision>17</cp:revision>
  <dcterms:created xsi:type="dcterms:W3CDTF">2011-04-11T13:08:20Z</dcterms:created>
  <dcterms:modified xsi:type="dcterms:W3CDTF">2011-04-26T18:14:09Z</dcterms:modified>
</cp:coreProperties>
</file>